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sldIdLst>
    <p:sldId id="277" r:id="rId3"/>
    <p:sldId id="269" r:id="rId4"/>
    <p:sldId id="281" r:id="rId5"/>
    <p:sldId id="280" r:id="rId6"/>
    <p:sldId id="270" r:id="rId7"/>
    <p:sldId id="282" r:id="rId8"/>
    <p:sldId id="283" r:id="rId9"/>
    <p:sldId id="271" r:id="rId10"/>
    <p:sldId id="284" r:id="rId11"/>
    <p:sldId id="285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howGuides="1">
      <p:cViewPr varScale="1">
        <p:scale>
          <a:sx n="59" d="100"/>
          <a:sy n="59" d="100"/>
        </p:scale>
        <p:origin x="164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26DA9-650B-4BB0-8F62-F0CBCE1C48B5}" type="datetimeFigureOut">
              <a:rPr lang="en-GB" smtClean="0"/>
              <a:t>28/01/2024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68F8-3E41-45AD-8A1A-3E8C95B6E0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102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26DA9-650B-4BB0-8F62-F0CBCE1C48B5}" type="datetimeFigureOut">
              <a:rPr lang="en-GB" smtClean="0"/>
              <a:t>28/01/2024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68F8-3E41-45AD-8A1A-3E8C95B6E0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979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26DA9-650B-4BB0-8F62-F0CBCE1C48B5}" type="datetimeFigureOut">
              <a:rPr lang="en-GB" smtClean="0"/>
              <a:t>28/01/2024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68F8-3E41-45AD-8A1A-3E8C95B6E0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7841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g Title @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5013176"/>
            <a:ext cx="10972800" cy="720080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de-DE" dirty="0"/>
              <a:t>Titelmasterformat durch Klicken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0FF6-AC26-479E-A43D-6B24B36FBBAC}" type="datetimeFigureOut">
              <a:rPr lang="en-GB" smtClean="0"/>
              <a:t>28/01/2024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49AA-1A0D-48F9-B54C-43592AFB14D3}" type="slidenum">
              <a:rPr lang="en-GB" smtClean="0"/>
              <a:t>‹Nr.›</a:t>
            </a:fld>
            <a:endParaRPr lang="en-GB"/>
          </a:p>
        </p:txBody>
      </p:sp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624418" y="260350"/>
            <a:ext cx="10944191" cy="475282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9479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mall Title @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5445224"/>
            <a:ext cx="10972800" cy="926976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de-DE" dirty="0"/>
              <a:t>Titelmasterformat durch Klicken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B0FF6-AC26-479E-A43D-6B24B36FBBAC}" type="datetimeFigureOut">
              <a:rPr lang="en-GB" smtClean="0"/>
              <a:t>28/01/2024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849AA-1A0D-48F9-B54C-43592AFB14D3}" type="slidenum">
              <a:rPr lang="en-GB" smtClean="0"/>
              <a:t>‹Nr.›</a:t>
            </a:fld>
            <a:endParaRPr lang="en-GB"/>
          </a:p>
        </p:txBody>
      </p:sp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624418" y="260350"/>
            <a:ext cx="10943167" cy="5113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76689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A719-4B59-4CC2-8F03-21546F27C51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28/01/2024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5AE3-C7A0-4090-9620-558CA8302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7800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A719-4B59-4CC2-8F03-21546F27C51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28/01/2024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5AE3-C7A0-4090-9620-558CA8302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218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09600" y="6251302"/>
            <a:ext cx="10972800" cy="346050"/>
          </a:xfrm>
        </p:spPr>
        <p:txBody>
          <a:bodyPr>
            <a:noAutofit/>
          </a:bodyPr>
          <a:lstStyle>
            <a:lvl1pPr>
              <a:defRPr sz="2800" b="1" baseline="0">
                <a:ln w="19050">
                  <a:solidFill>
                    <a:sysClr val="windowText" lastClr="000000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en-GB" dirty="0" err="1"/>
              <a:t>Songtitel</a:t>
            </a:r>
            <a:r>
              <a:rPr lang="en-GB" dirty="0"/>
              <a:t> </a:t>
            </a:r>
            <a:r>
              <a:rPr lang="en-GB" dirty="0" err="1"/>
              <a:t>einfügen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609600" y="404665"/>
            <a:ext cx="10972800" cy="707886"/>
          </a:xfrm>
          <a:solidFill>
            <a:schemeClr val="bg2">
              <a:lumMod val="90000"/>
            </a:schemeClr>
          </a:solidFill>
        </p:spPr>
        <p:txBody>
          <a:bodyPr>
            <a:spAutoFit/>
          </a:bodyPr>
          <a:lstStyle>
            <a:lvl1pPr marL="0" indent="0" algn="ctr">
              <a:buFontTx/>
              <a:buNone/>
              <a:defRPr sz="4000" b="1">
                <a:effectLst/>
              </a:defRPr>
            </a:lvl1pPr>
            <a:lvl2pPr marL="742950" indent="-285750"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de-DE" dirty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8676913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A719-4B59-4CC2-8F03-21546F27C51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28/01/2024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5AE3-C7A0-4090-9620-558CA8302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9545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A719-4B59-4CC2-8F03-21546F27C51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28/01/2024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5AE3-C7A0-4090-9620-558CA8302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2543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A719-4B59-4CC2-8F03-21546F27C51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28/01/2024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5AE3-C7A0-4090-9620-558CA8302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811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26DA9-650B-4BB0-8F62-F0CBCE1C48B5}" type="datetimeFigureOut">
              <a:rPr lang="en-GB" smtClean="0"/>
              <a:t>28/01/2024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68F8-3E41-45AD-8A1A-3E8C95B6E0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677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A719-4B59-4CC2-8F03-21546F27C51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28/01/2024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5AE3-C7A0-4090-9620-558CA8302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9696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A719-4B59-4CC2-8F03-21546F27C51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28/01/2024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5AE3-C7A0-4090-9620-558CA8302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4632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A719-4B59-4CC2-8F03-21546F27C51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28/01/2024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5AE3-C7A0-4090-9620-558CA8302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8164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A719-4B59-4CC2-8F03-21546F27C51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28/01/2024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5AE3-C7A0-4090-9620-558CA8302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6463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A719-4B59-4CC2-8F03-21546F27C51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28/01/2024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5AE3-C7A0-4090-9620-558CA8302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8635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3A719-4B59-4CC2-8F03-21546F27C51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28/01/2024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5AE3-C7A0-4090-9620-558CA8302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300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26DA9-650B-4BB0-8F62-F0CBCE1C48B5}" type="datetimeFigureOut">
              <a:rPr lang="en-GB" smtClean="0"/>
              <a:t>28/01/2024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68F8-3E41-45AD-8A1A-3E8C95B6E0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845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26DA9-650B-4BB0-8F62-F0CBCE1C48B5}" type="datetimeFigureOut">
              <a:rPr lang="en-GB" smtClean="0"/>
              <a:t>28/01/2024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68F8-3E41-45AD-8A1A-3E8C95B6E0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959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26DA9-650B-4BB0-8F62-F0CBCE1C48B5}" type="datetimeFigureOut">
              <a:rPr lang="en-GB" smtClean="0"/>
              <a:t>28/01/2024</a:t>
            </a:fld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68F8-3E41-45AD-8A1A-3E8C95B6E0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877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26DA9-650B-4BB0-8F62-F0CBCE1C48B5}" type="datetimeFigureOut">
              <a:rPr lang="en-GB" smtClean="0"/>
              <a:t>28/01/2024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68F8-3E41-45AD-8A1A-3E8C95B6E0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769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26DA9-650B-4BB0-8F62-F0CBCE1C48B5}" type="datetimeFigureOut">
              <a:rPr lang="en-GB" smtClean="0"/>
              <a:t>28/01/2024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68F8-3E41-45AD-8A1A-3E8C95B6E0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239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26DA9-650B-4BB0-8F62-F0CBCE1C48B5}" type="datetimeFigureOut">
              <a:rPr lang="en-GB" smtClean="0"/>
              <a:t>28/01/2024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68F8-3E41-45AD-8A1A-3E8C95B6E0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283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26DA9-650B-4BB0-8F62-F0CBCE1C48B5}" type="datetimeFigureOut">
              <a:rPr lang="en-GB" smtClean="0"/>
              <a:t>28/01/2024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168F8-3E41-45AD-8A1A-3E8C95B6E0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439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26DA9-650B-4BB0-8F62-F0CBCE1C48B5}" type="datetimeFigureOut">
              <a:rPr lang="en-GB" smtClean="0"/>
              <a:t>28/01/2024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168F8-3E41-45AD-8A1A-3E8C95B6E0C0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487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3A719-4B59-4CC2-8F03-21546F27C51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28/01/2024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25AE3-C7A0-4090-9620-558CA830212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298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09800" y="980728"/>
            <a:ext cx="7772400" cy="2448272"/>
          </a:xfrm>
        </p:spPr>
        <p:txBody>
          <a:bodyPr anchor="ctr">
            <a:noAutofit/>
          </a:bodyPr>
          <a:lstStyle/>
          <a:p>
            <a:r>
              <a:rPr lang="fa-IR" sz="6600" b="1" dirty="0">
                <a:solidFill>
                  <a:schemeClr val="bg1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روحالقدس</a:t>
            </a:r>
            <a:br>
              <a:rPr lang="de-CH" sz="6600" b="1" dirty="0">
                <a:solidFill>
                  <a:schemeClr val="bg1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6600" b="1" dirty="0">
                <a:solidFill>
                  <a:schemeClr val="bg1"/>
                </a:solidFill>
                <a:effectLst>
                  <a:glow rad="101600">
                    <a:srgbClr val="FFFF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 of God</a:t>
            </a:r>
            <a:endParaRPr lang="en-GB" sz="6600" dirty="0">
              <a:solidFill>
                <a:schemeClr val="bg1"/>
              </a:solidFill>
              <a:effectLst>
                <a:glow rad="101600">
                  <a:srgbClr val="FFFF00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CH" sz="3600" b="1" dirty="0" err="1">
                <a:solidFill>
                  <a:schemeClr val="bg1"/>
                </a:solidFill>
                <a:effectLst>
                  <a:glow rad="101600">
                    <a:srgbClr val="FFFF99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Persian</a:t>
            </a:r>
            <a:r>
              <a:rPr lang="de-CH" sz="3600" b="1" dirty="0">
                <a:solidFill>
                  <a:schemeClr val="bg1"/>
                </a:solidFill>
                <a:effectLst>
                  <a:glow rad="101600">
                    <a:srgbClr val="FFFF99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CH" sz="3600" b="1" dirty="0" err="1">
                <a:solidFill>
                  <a:schemeClr val="bg1"/>
                </a:solidFill>
                <a:effectLst>
                  <a:glow rad="101600">
                    <a:srgbClr val="FFFF99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Worship</a:t>
            </a:r>
            <a:r>
              <a:rPr lang="de-CH" sz="3600" b="1" dirty="0">
                <a:solidFill>
                  <a:schemeClr val="bg1"/>
                </a:solidFill>
                <a:effectLst>
                  <a:glow rad="101600">
                    <a:srgbClr val="FFFF99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Song </a:t>
            </a:r>
          </a:p>
          <a:p>
            <a:r>
              <a:rPr lang="de-CH" sz="3600" b="1" dirty="0">
                <a:solidFill>
                  <a:schemeClr val="bg1"/>
                </a:solidFill>
                <a:effectLst>
                  <a:glow rad="101600">
                    <a:srgbClr val="FFFF99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Farsi </a:t>
            </a:r>
            <a:r>
              <a:rPr lang="de-CH" sz="3600" b="1" dirty="0" err="1">
                <a:solidFill>
                  <a:schemeClr val="bg1"/>
                </a:solidFill>
                <a:effectLst>
                  <a:glow rad="101600">
                    <a:srgbClr val="FFFF99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de-CH" sz="3600" b="1" dirty="0">
                <a:solidFill>
                  <a:schemeClr val="bg1"/>
                </a:solidFill>
                <a:effectLst>
                  <a:glow rad="101600">
                    <a:srgbClr val="FFFF99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English</a:t>
            </a:r>
            <a:endParaRPr lang="en-GB" sz="3600" b="1" dirty="0">
              <a:solidFill>
                <a:schemeClr val="bg1"/>
              </a:solidFill>
              <a:effectLst>
                <a:glow rad="101600">
                  <a:srgbClr val="FFFF99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21279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Chorus - Farsi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92560" y="260648"/>
            <a:ext cx="9806880" cy="5964710"/>
          </a:xfrm>
        </p:spPr>
        <p:txBody>
          <a:bodyPr/>
          <a:lstStyle/>
          <a:p>
            <a:r>
              <a:rPr lang="fa-IR" sz="3600" dirty="0"/>
              <a:t> جلال بر تو پدر بهر روحالقدس، </a:t>
            </a:r>
            <a:endParaRPr lang="en-GB" sz="3600" dirty="0"/>
          </a:p>
          <a:p>
            <a:r>
              <a:rPr lang="en-GB" sz="3600" dirty="0"/>
              <a:t>Jalal bar to </a:t>
            </a:r>
            <a:r>
              <a:rPr lang="en-GB" sz="3600" dirty="0" err="1"/>
              <a:t>Pedar</a:t>
            </a:r>
            <a:r>
              <a:rPr lang="en-GB" sz="3600" dirty="0"/>
              <a:t> </a:t>
            </a:r>
            <a:r>
              <a:rPr lang="en-GB" sz="3600" dirty="0" err="1"/>
              <a:t>bahre</a:t>
            </a:r>
            <a:r>
              <a:rPr lang="en-GB" sz="3600" dirty="0"/>
              <a:t> </a:t>
            </a:r>
            <a:r>
              <a:rPr lang="en-GB" sz="3600" dirty="0" err="1"/>
              <a:t>Ruhol</a:t>
            </a:r>
            <a:r>
              <a:rPr lang="en-GB" sz="3600" dirty="0"/>
              <a:t> </a:t>
            </a:r>
            <a:r>
              <a:rPr lang="en-GB" sz="3600" dirty="0" err="1"/>
              <a:t>qodos</a:t>
            </a:r>
            <a:r>
              <a:rPr lang="en-GB" sz="3600" dirty="0"/>
              <a:t>.</a:t>
            </a:r>
          </a:p>
          <a:p>
            <a:r>
              <a:rPr lang="fa-IR" sz="3600" dirty="0"/>
              <a:t>جلال ای خداوند بهر روح پاکت</a:t>
            </a:r>
            <a:r>
              <a:rPr lang="ar-IQ" sz="3600" dirty="0"/>
              <a:t>،</a:t>
            </a:r>
            <a:endParaRPr lang="en-GB" sz="3600" dirty="0"/>
          </a:p>
          <a:p>
            <a:r>
              <a:rPr lang="en-GB" sz="3600" dirty="0"/>
              <a:t>Jalal </a:t>
            </a:r>
            <a:r>
              <a:rPr lang="en-GB" sz="3600" dirty="0" err="1"/>
              <a:t>ey</a:t>
            </a:r>
            <a:r>
              <a:rPr lang="en-GB" sz="3600" dirty="0"/>
              <a:t> </a:t>
            </a:r>
            <a:r>
              <a:rPr lang="en-GB" sz="3600" dirty="0" err="1"/>
              <a:t>Khodavand</a:t>
            </a:r>
            <a:r>
              <a:rPr lang="en-GB" sz="3600" dirty="0"/>
              <a:t> </a:t>
            </a:r>
            <a:r>
              <a:rPr lang="en-GB" sz="3600" dirty="0" err="1"/>
              <a:t>bahre</a:t>
            </a:r>
            <a:r>
              <a:rPr lang="en-GB" sz="3600" dirty="0"/>
              <a:t> </a:t>
            </a:r>
            <a:r>
              <a:rPr lang="en-GB" sz="3600" dirty="0" err="1"/>
              <a:t>Ruhe</a:t>
            </a:r>
            <a:r>
              <a:rPr lang="en-GB" sz="3600" dirty="0"/>
              <a:t> </a:t>
            </a:r>
            <a:r>
              <a:rPr lang="en-GB" sz="3600" dirty="0" err="1"/>
              <a:t>pakat</a:t>
            </a:r>
            <a:r>
              <a:rPr lang="en-GB" sz="3600" dirty="0"/>
              <a:t>.</a:t>
            </a:r>
          </a:p>
          <a:p>
            <a:r>
              <a:rPr lang="fa-IR" sz="3600" dirty="0"/>
              <a:t>جلال بر تو پدر بهر روحالقدس، </a:t>
            </a:r>
            <a:endParaRPr lang="en-GB" sz="3600" dirty="0"/>
          </a:p>
          <a:p>
            <a:r>
              <a:rPr lang="en-GB" sz="3600" dirty="0"/>
              <a:t>Jalal bar to </a:t>
            </a:r>
            <a:r>
              <a:rPr lang="en-GB" sz="3600" dirty="0" err="1"/>
              <a:t>Pedar</a:t>
            </a:r>
            <a:r>
              <a:rPr lang="en-GB" sz="3600" dirty="0"/>
              <a:t> </a:t>
            </a:r>
            <a:r>
              <a:rPr lang="en-GB" sz="3600" dirty="0" err="1"/>
              <a:t>bahre</a:t>
            </a:r>
            <a:r>
              <a:rPr lang="en-GB" sz="3600" dirty="0"/>
              <a:t> </a:t>
            </a:r>
            <a:r>
              <a:rPr lang="en-GB" sz="3600" dirty="0" err="1"/>
              <a:t>Ruhol</a:t>
            </a:r>
            <a:r>
              <a:rPr lang="en-GB" sz="3600" dirty="0"/>
              <a:t> </a:t>
            </a:r>
            <a:r>
              <a:rPr lang="en-GB" sz="3600" dirty="0" err="1"/>
              <a:t>qodos</a:t>
            </a:r>
            <a:r>
              <a:rPr lang="en-GB" sz="3600" dirty="0"/>
              <a:t>.</a:t>
            </a:r>
          </a:p>
          <a:p>
            <a:r>
              <a:rPr lang="ar-IQ" sz="3600" dirty="0"/>
              <a:t>جلال بر تو،  جلال بر تو پدر،</a:t>
            </a:r>
          </a:p>
          <a:p>
            <a:r>
              <a:rPr lang="en-GB" sz="3600" dirty="0"/>
              <a:t>Jalal bar to, </a:t>
            </a:r>
            <a:r>
              <a:rPr lang="en-GB" sz="3600" dirty="0" err="1"/>
              <a:t>jalal</a:t>
            </a:r>
            <a:r>
              <a:rPr lang="en-GB" sz="3600" dirty="0"/>
              <a:t> bar to </a:t>
            </a:r>
            <a:r>
              <a:rPr lang="en-GB" sz="3600" dirty="0" err="1"/>
              <a:t>Pedar</a:t>
            </a:r>
            <a:r>
              <a:rPr lang="en-GB" sz="3600" dirty="0"/>
              <a:t>.</a:t>
            </a:r>
            <a:endParaRPr lang="ar-IQ" sz="3600" dirty="0"/>
          </a:p>
          <a:p>
            <a:r>
              <a:rPr lang="de-CH" sz="3600" dirty="0" err="1"/>
              <a:t>Halleluya</a:t>
            </a:r>
            <a:r>
              <a:rPr lang="de-CH" sz="3600" dirty="0"/>
              <a:t>, </a:t>
            </a:r>
            <a:r>
              <a:rPr lang="de-CH" sz="3600" dirty="0" err="1"/>
              <a:t>Halleluya</a:t>
            </a:r>
            <a:r>
              <a:rPr lang="de-CH" sz="3600" dirty="0"/>
              <a:t>…	</a:t>
            </a:r>
            <a:r>
              <a:rPr lang="fa-IR" sz="3600" dirty="0"/>
              <a:t>هللویا هللویا هللویا هللویا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029074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Verse 1 - Farsi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96000" y="188640"/>
            <a:ext cx="10800000" cy="5846637"/>
          </a:xfrm>
        </p:spPr>
        <p:txBody>
          <a:bodyPr>
            <a:normAutofit/>
          </a:bodyPr>
          <a:lstStyle/>
          <a:p>
            <a:r>
              <a:rPr lang="ar-IQ" sz="4400" dirty="0"/>
              <a:t>روح القدوس تازه کن روحم با لمس خود</a:t>
            </a:r>
            <a:endParaRPr lang="de-CH" sz="4400" dirty="0"/>
          </a:p>
          <a:p>
            <a:r>
              <a:rPr lang="de-CH" sz="3600" dirty="0" err="1"/>
              <a:t>Ruhol</a:t>
            </a:r>
            <a:r>
              <a:rPr lang="de-CH" sz="3600" dirty="0"/>
              <a:t> </a:t>
            </a:r>
            <a:r>
              <a:rPr lang="de-CH" sz="3600" dirty="0" err="1"/>
              <a:t>qodos</a:t>
            </a:r>
            <a:r>
              <a:rPr lang="de-CH" sz="3600" dirty="0"/>
              <a:t> </a:t>
            </a:r>
            <a:r>
              <a:rPr lang="de-CH" sz="3600" dirty="0" err="1"/>
              <a:t>taze</a:t>
            </a:r>
            <a:r>
              <a:rPr lang="de-CH" sz="3600" dirty="0"/>
              <a:t> </a:t>
            </a:r>
            <a:r>
              <a:rPr lang="de-CH" sz="3600" dirty="0" err="1"/>
              <a:t>kon</a:t>
            </a:r>
            <a:r>
              <a:rPr lang="de-CH" sz="3600" dirty="0"/>
              <a:t> </a:t>
            </a:r>
            <a:r>
              <a:rPr lang="de-CH" sz="3600" dirty="0" err="1"/>
              <a:t>ruham</a:t>
            </a:r>
            <a:r>
              <a:rPr lang="de-CH" sz="3600" dirty="0"/>
              <a:t> </a:t>
            </a:r>
            <a:r>
              <a:rPr lang="de-CH" sz="3600" dirty="0" err="1"/>
              <a:t>be</a:t>
            </a:r>
            <a:r>
              <a:rPr lang="de-CH" sz="3600" dirty="0"/>
              <a:t> </a:t>
            </a:r>
            <a:r>
              <a:rPr lang="de-CH" sz="3600" dirty="0" err="1"/>
              <a:t>lemse</a:t>
            </a:r>
            <a:r>
              <a:rPr lang="de-CH" sz="3600" dirty="0"/>
              <a:t> </a:t>
            </a:r>
            <a:r>
              <a:rPr lang="de-CH" sz="3600" dirty="0" err="1"/>
              <a:t>khod</a:t>
            </a:r>
            <a:r>
              <a:rPr lang="de-CH" sz="3600" dirty="0"/>
              <a:t>.</a:t>
            </a:r>
            <a:endParaRPr lang="ar-IQ" sz="3600" dirty="0"/>
          </a:p>
          <a:p>
            <a:r>
              <a:rPr lang="ar-IQ" sz="4400" dirty="0"/>
              <a:t>روشن کن، افکار مرا با نور خود</a:t>
            </a:r>
            <a:endParaRPr lang="de-CH" sz="4400" dirty="0"/>
          </a:p>
          <a:p>
            <a:r>
              <a:rPr lang="de-CH" sz="3600" dirty="0" err="1"/>
              <a:t>Roshankon</a:t>
            </a:r>
            <a:r>
              <a:rPr lang="de-CH" sz="3600" dirty="0"/>
              <a:t>, </a:t>
            </a:r>
            <a:r>
              <a:rPr lang="de-CH" sz="3600" dirty="0" err="1"/>
              <a:t>afkare</a:t>
            </a:r>
            <a:r>
              <a:rPr lang="de-CH" sz="3600" dirty="0"/>
              <a:t> </a:t>
            </a:r>
            <a:r>
              <a:rPr lang="de-CH" sz="3600" dirty="0" err="1"/>
              <a:t>mara</a:t>
            </a:r>
            <a:r>
              <a:rPr lang="de-CH" sz="3600" dirty="0"/>
              <a:t> </a:t>
            </a:r>
            <a:r>
              <a:rPr lang="de-CH" sz="3600" dirty="0" err="1"/>
              <a:t>ba</a:t>
            </a:r>
            <a:r>
              <a:rPr lang="de-CH" sz="3600" dirty="0"/>
              <a:t> </a:t>
            </a:r>
            <a:r>
              <a:rPr lang="de-CH" sz="3600" dirty="0" err="1"/>
              <a:t>nure</a:t>
            </a:r>
            <a:r>
              <a:rPr lang="de-CH" sz="3600" dirty="0"/>
              <a:t> </a:t>
            </a:r>
            <a:r>
              <a:rPr lang="de-CH" sz="3600" dirty="0" err="1"/>
              <a:t>khod</a:t>
            </a:r>
            <a:r>
              <a:rPr lang="de-CH" sz="3600" dirty="0"/>
              <a:t>.</a:t>
            </a:r>
            <a:endParaRPr lang="ar-IQ" sz="3600" dirty="0"/>
          </a:p>
          <a:p>
            <a:r>
              <a:rPr lang="ar-IQ" sz="4400" dirty="0"/>
              <a:t>پر نما قلب مرا با نیکوییت</a:t>
            </a:r>
            <a:endParaRPr lang="de-CH" sz="4400" dirty="0"/>
          </a:p>
          <a:p>
            <a:r>
              <a:rPr lang="de-CH" sz="3600" dirty="0" err="1"/>
              <a:t>Por</a:t>
            </a:r>
            <a:r>
              <a:rPr lang="de-CH" sz="3600" dirty="0"/>
              <a:t> </a:t>
            </a:r>
            <a:r>
              <a:rPr lang="de-CH" sz="3600" dirty="0" err="1"/>
              <a:t>nama</a:t>
            </a:r>
            <a:r>
              <a:rPr lang="de-CH" sz="3600" dirty="0"/>
              <a:t> </a:t>
            </a:r>
            <a:r>
              <a:rPr lang="de-CH" sz="3600" dirty="0" err="1"/>
              <a:t>qalbemara</a:t>
            </a:r>
            <a:r>
              <a:rPr lang="de-CH" sz="3600" dirty="0"/>
              <a:t> </a:t>
            </a:r>
            <a:r>
              <a:rPr lang="de-CH" sz="3600" dirty="0" err="1"/>
              <a:t>ba</a:t>
            </a:r>
            <a:r>
              <a:rPr lang="de-CH" sz="3600" dirty="0"/>
              <a:t> </a:t>
            </a:r>
            <a:r>
              <a:rPr lang="de-CH" sz="3600" dirty="0" err="1"/>
              <a:t>nikuiyat</a:t>
            </a:r>
            <a:r>
              <a:rPr lang="de-CH" sz="3600" dirty="0"/>
              <a:t>.</a:t>
            </a:r>
            <a:endParaRPr lang="ar-IQ" sz="3600" dirty="0"/>
          </a:p>
          <a:p>
            <a:r>
              <a:rPr lang="ar-IQ" sz="4400" dirty="0"/>
              <a:t>سیراب نما از نهر اب حیات</a:t>
            </a:r>
            <a:endParaRPr lang="de-CH" sz="4400" dirty="0"/>
          </a:p>
          <a:p>
            <a:r>
              <a:rPr lang="de-CH" sz="3600" dirty="0" err="1"/>
              <a:t>Sirab</a:t>
            </a:r>
            <a:r>
              <a:rPr lang="de-CH" sz="3600" dirty="0"/>
              <a:t> </a:t>
            </a:r>
            <a:r>
              <a:rPr lang="de-CH" sz="3600" dirty="0" err="1"/>
              <a:t>nama</a:t>
            </a:r>
            <a:r>
              <a:rPr lang="de-CH" sz="3600" dirty="0"/>
              <a:t>, </a:t>
            </a:r>
            <a:r>
              <a:rPr lang="de-CH" sz="3600" dirty="0" err="1"/>
              <a:t>aznahre</a:t>
            </a:r>
            <a:r>
              <a:rPr lang="de-CH" sz="3600" dirty="0"/>
              <a:t> </a:t>
            </a:r>
            <a:r>
              <a:rPr lang="de-CH" sz="3600" dirty="0" err="1"/>
              <a:t>abe</a:t>
            </a:r>
            <a:r>
              <a:rPr lang="de-CH" sz="3600" dirty="0"/>
              <a:t> </a:t>
            </a:r>
            <a:r>
              <a:rPr lang="de-CH" sz="3600" dirty="0" err="1"/>
              <a:t>hayat</a:t>
            </a:r>
            <a:r>
              <a:rPr lang="de-CH" sz="3600" dirty="0"/>
              <a:t>.</a:t>
            </a: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216076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Chorus - Farsi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92560" y="260648"/>
            <a:ext cx="9806880" cy="5964710"/>
          </a:xfrm>
        </p:spPr>
        <p:txBody>
          <a:bodyPr/>
          <a:lstStyle/>
          <a:p>
            <a:r>
              <a:rPr lang="fa-IR" sz="3600" dirty="0"/>
              <a:t> جلال بر تو پدر بهر روحالقدس، </a:t>
            </a:r>
            <a:endParaRPr lang="en-GB" sz="3600" dirty="0"/>
          </a:p>
          <a:p>
            <a:r>
              <a:rPr lang="en-GB" sz="3600" dirty="0"/>
              <a:t>Jalal bar to </a:t>
            </a:r>
            <a:r>
              <a:rPr lang="en-GB" sz="3600" dirty="0" err="1"/>
              <a:t>Pedar</a:t>
            </a:r>
            <a:r>
              <a:rPr lang="en-GB" sz="3600" dirty="0"/>
              <a:t> </a:t>
            </a:r>
            <a:r>
              <a:rPr lang="en-GB" sz="3600" dirty="0" err="1"/>
              <a:t>bahre</a:t>
            </a:r>
            <a:r>
              <a:rPr lang="en-GB" sz="3600" dirty="0"/>
              <a:t> </a:t>
            </a:r>
            <a:r>
              <a:rPr lang="en-GB" sz="3600" dirty="0" err="1"/>
              <a:t>Ruhol</a:t>
            </a:r>
            <a:r>
              <a:rPr lang="en-GB" sz="3600" dirty="0"/>
              <a:t> </a:t>
            </a:r>
            <a:r>
              <a:rPr lang="en-GB" sz="3600" dirty="0" err="1"/>
              <a:t>qodos</a:t>
            </a:r>
            <a:r>
              <a:rPr lang="en-GB" sz="3600" dirty="0"/>
              <a:t>.</a:t>
            </a:r>
          </a:p>
          <a:p>
            <a:r>
              <a:rPr lang="fa-IR" sz="3600" dirty="0"/>
              <a:t>جلال ای خداوند بهر روح پاکت</a:t>
            </a:r>
            <a:r>
              <a:rPr lang="ar-IQ" sz="3600" dirty="0"/>
              <a:t>،</a:t>
            </a:r>
            <a:endParaRPr lang="en-GB" sz="3600" dirty="0"/>
          </a:p>
          <a:p>
            <a:r>
              <a:rPr lang="en-GB" sz="3600" dirty="0"/>
              <a:t>Jalal </a:t>
            </a:r>
            <a:r>
              <a:rPr lang="en-GB" sz="3600" dirty="0" err="1"/>
              <a:t>ey</a:t>
            </a:r>
            <a:r>
              <a:rPr lang="en-GB" sz="3600" dirty="0"/>
              <a:t> </a:t>
            </a:r>
            <a:r>
              <a:rPr lang="en-GB" sz="3600" dirty="0" err="1"/>
              <a:t>Khodavand</a:t>
            </a:r>
            <a:r>
              <a:rPr lang="en-GB" sz="3600" dirty="0"/>
              <a:t> </a:t>
            </a:r>
            <a:r>
              <a:rPr lang="en-GB" sz="3600" dirty="0" err="1"/>
              <a:t>bahre</a:t>
            </a:r>
            <a:r>
              <a:rPr lang="en-GB" sz="3600" dirty="0"/>
              <a:t> </a:t>
            </a:r>
            <a:r>
              <a:rPr lang="en-GB" sz="3600" dirty="0" err="1"/>
              <a:t>Ruhe</a:t>
            </a:r>
            <a:r>
              <a:rPr lang="en-GB" sz="3600" dirty="0"/>
              <a:t> </a:t>
            </a:r>
            <a:r>
              <a:rPr lang="en-GB" sz="3600" dirty="0" err="1"/>
              <a:t>pakat</a:t>
            </a:r>
            <a:r>
              <a:rPr lang="en-GB" sz="3600" dirty="0"/>
              <a:t>.</a:t>
            </a:r>
          </a:p>
          <a:p>
            <a:r>
              <a:rPr lang="fa-IR" sz="3600" dirty="0"/>
              <a:t>جلال بر تو پدر بهر روحالقدس، </a:t>
            </a:r>
            <a:endParaRPr lang="en-GB" sz="3600" dirty="0"/>
          </a:p>
          <a:p>
            <a:r>
              <a:rPr lang="en-GB" sz="3600" dirty="0"/>
              <a:t>Jalal bar to </a:t>
            </a:r>
            <a:r>
              <a:rPr lang="en-GB" sz="3600" dirty="0" err="1"/>
              <a:t>Pedar</a:t>
            </a:r>
            <a:r>
              <a:rPr lang="en-GB" sz="3600" dirty="0"/>
              <a:t> </a:t>
            </a:r>
            <a:r>
              <a:rPr lang="en-GB" sz="3600" dirty="0" err="1"/>
              <a:t>bahre</a:t>
            </a:r>
            <a:r>
              <a:rPr lang="en-GB" sz="3600" dirty="0"/>
              <a:t> </a:t>
            </a:r>
            <a:r>
              <a:rPr lang="en-GB" sz="3600" dirty="0" err="1"/>
              <a:t>Ruhol</a:t>
            </a:r>
            <a:r>
              <a:rPr lang="en-GB" sz="3600" dirty="0"/>
              <a:t> </a:t>
            </a:r>
            <a:r>
              <a:rPr lang="en-GB" sz="3600" dirty="0" err="1"/>
              <a:t>qodos</a:t>
            </a:r>
            <a:r>
              <a:rPr lang="en-GB" sz="3600" dirty="0"/>
              <a:t>.</a:t>
            </a:r>
          </a:p>
          <a:p>
            <a:r>
              <a:rPr lang="ar-IQ" sz="3600" dirty="0"/>
              <a:t>جلال بر تو،  جلال بر تو پدر،</a:t>
            </a:r>
          </a:p>
          <a:p>
            <a:r>
              <a:rPr lang="en-GB" sz="3600" dirty="0"/>
              <a:t>Jalal bar to, </a:t>
            </a:r>
            <a:r>
              <a:rPr lang="en-GB" sz="3600" dirty="0" err="1"/>
              <a:t>jalal</a:t>
            </a:r>
            <a:r>
              <a:rPr lang="en-GB" sz="3600" dirty="0"/>
              <a:t> bar to </a:t>
            </a:r>
            <a:r>
              <a:rPr lang="en-GB" sz="3600" dirty="0" err="1"/>
              <a:t>Pedar</a:t>
            </a:r>
            <a:r>
              <a:rPr lang="en-GB" sz="3600" dirty="0"/>
              <a:t>.</a:t>
            </a:r>
            <a:endParaRPr lang="ar-IQ" sz="3600" dirty="0"/>
          </a:p>
          <a:p>
            <a:r>
              <a:rPr lang="de-CH" sz="3600" dirty="0" err="1"/>
              <a:t>Halleluya</a:t>
            </a:r>
            <a:r>
              <a:rPr lang="de-CH" sz="3600" dirty="0"/>
              <a:t>, </a:t>
            </a:r>
            <a:r>
              <a:rPr lang="de-CH" sz="3600" dirty="0" err="1"/>
              <a:t>Halleluya</a:t>
            </a:r>
            <a:r>
              <a:rPr lang="de-CH" sz="3600" dirty="0"/>
              <a:t>…	</a:t>
            </a:r>
            <a:r>
              <a:rPr lang="fa-IR" sz="3600" dirty="0"/>
              <a:t>هللویا هللویا هللویا هللویا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189891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Verse 1 - English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96000" y="404665"/>
            <a:ext cx="10800000" cy="2808311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3600" b="1" dirty="0"/>
              <a:t>Spirit of God, make me new with your own holy touch.</a:t>
            </a:r>
          </a:p>
          <a:p>
            <a:pPr algn="ctr"/>
            <a:r>
              <a:rPr lang="en-GB" sz="3600" b="1" dirty="0"/>
              <a:t>Shine on me with the truth of your unfading light.</a:t>
            </a:r>
          </a:p>
          <a:p>
            <a:pPr algn="ctr"/>
            <a:r>
              <a:rPr lang="en-GB" sz="3600" b="1" dirty="0"/>
              <a:t>Fill my heart with the good that only comes from you.</a:t>
            </a:r>
          </a:p>
          <a:p>
            <a:pPr algn="ctr"/>
            <a:r>
              <a:rPr lang="en-GB" sz="3600" b="1" dirty="0"/>
              <a:t>Flood my life with the rivers of your love.</a:t>
            </a:r>
          </a:p>
        </p:txBody>
      </p:sp>
    </p:spTree>
    <p:extLst>
      <p:ext uri="{BB962C8B-B14F-4D97-AF65-F5344CB8AC3E}">
        <p14:creationId xmlns:p14="http://schemas.microsoft.com/office/powerpoint/2010/main" val="3542831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Chorus - English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696000" y="404665"/>
            <a:ext cx="10800000" cy="3744415"/>
          </a:xfrm>
        </p:spPr>
        <p:txBody>
          <a:bodyPr>
            <a:normAutofit/>
          </a:bodyPr>
          <a:lstStyle/>
          <a:p>
            <a:r>
              <a:rPr lang="en-GB" b="1" dirty="0"/>
              <a:t>Father, glory to you for giving us this light.</a:t>
            </a:r>
          </a:p>
          <a:p>
            <a:r>
              <a:rPr lang="en-GB" b="1" dirty="0"/>
              <a:t>Sending your Holy Spirit down into our night. </a:t>
            </a:r>
          </a:p>
          <a:p>
            <a:r>
              <a:rPr lang="en-GB" b="1" dirty="0"/>
              <a:t>Father, glory to you, He shines so pure and bright.</a:t>
            </a:r>
          </a:p>
          <a:p>
            <a:r>
              <a:rPr lang="en-GB" b="1" dirty="0"/>
              <a:t>Glory to you, glory to you O Lord.</a:t>
            </a:r>
          </a:p>
          <a:p>
            <a:r>
              <a:rPr lang="en-GB" b="1" dirty="0" err="1"/>
              <a:t>Halleluya</a:t>
            </a:r>
            <a:r>
              <a:rPr lang="en-GB" b="1" dirty="0"/>
              <a:t>, </a:t>
            </a:r>
            <a:r>
              <a:rPr lang="en-GB" b="1" dirty="0" err="1"/>
              <a:t>Halleluya</a:t>
            </a:r>
            <a:r>
              <a:rPr lang="en-GB" b="1" dirty="0"/>
              <a:t>, </a:t>
            </a:r>
            <a:r>
              <a:rPr lang="en-GB" b="1" dirty="0" err="1"/>
              <a:t>Halleluya</a:t>
            </a:r>
            <a:r>
              <a:rPr lang="en-GB" b="1" dirty="0"/>
              <a:t>, </a:t>
            </a:r>
            <a:r>
              <a:rPr lang="en-GB" b="1" dirty="0" err="1"/>
              <a:t>Halleluya</a:t>
            </a:r>
            <a:r>
              <a:rPr lang="en-GB" b="1" dirty="0"/>
              <a:t>    2x</a:t>
            </a:r>
          </a:p>
        </p:txBody>
      </p:sp>
    </p:spTree>
    <p:extLst>
      <p:ext uri="{BB962C8B-B14F-4D97-AF65-F5344CB8AC3E}">
        <p14:creationId xmlns:p14="http://schemas.microsoft.com/office/powerpoint/2010/main" val="2865671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Verse 2 - Farsi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696000" y="188640"/>
            <a:ext cx="10800000" cy="5904656"/>
          </a:xfrm>
        </p:spPr>
        <p:txBody>
          <a:bodyPr>
            <a:noAutofit/>
          </a:bodyPr>
          <a:lstStyle/>
          <a:p>
            <a:pPr rtl="1"/>
            <a:r>
              <a:rPr lang="ar-IQ" sz="4400" b="1" dirty="0"/>
              <a:t>روح القدوس تازه کن روحم با قدرتت</a:t>
            </a:r>
            <a:endParaRPr lang="de-CH" sz="4400" b="1" dirty="0"/>
          </a:p>
          <a:p>
            <a:pPr rtl="1"/>
            <a:r>
              <a:rPr lang="de-CH" sz="3600" b="1" dirty="0" err="1"/>
              <a:t>Ruhol</a:t>
            </a:r>
            <a:r>
              <a:rPr lang="de-CH" sz="3600" b="1" dirty="0"/>
              <a:t> </a:t>
            </a:r>
            <a:r>
              <a:rPr lang="de-CH" sz="3600" b="1" dirty="0" err="1"/>
              <a:t>qodos</a:t>
            </a:r>
            <a:r>
              <a:rPr lang="de-CH" sz="3600" b="1" dirty="0"/>
              <a:t> </a:t>
            </a:r>
            <a:r>
              <a:rPr lang="de-CH" sz="3600" b="1" dirty="0" err="1"/>
              <a:t>taze</a:t>
            </a:r>
            <a:r>
              <a:rPr lang="de-CH" sz="3600" b="1" dirty="0"/>
              <a:t> </a:t>
            </a:r>
            <a:r>
              <a:rPr lang="de-CH" sz="3600" b="1" dirty="0" err="1"/>
              <a:t>kon</a:t>
            </a:r>
            <a:r>
              <a:rPr lang="de-CH" sz="3600" b="1" dirty="0"/>
              <a:t> </a:t>
            </a:r>
            <a:r>
              <a:rPr lang="de-CH" sz="3600" b="1" dirty="0" err="1"/>
              <a:t>ruham</a:t>
            </a:r>
            <a:r>
              <a:rPr lang="de-CH" sz="3600" b="1" dirty="0"/>
              <a:t> </a:t>
            </a:r>
            <a:r>
              <a:rPr lang="de-CH" sz="3600" b="1" dirty="0" err="1"/>
              <a:t>ba</a:t>
            </a:r>
            <a:r>
              <a:rPr lang="de-CH" sz="3600" b="1" dirty="0"/>
              <a:t> </a:t>
            </a:r>
            <a:r>
              <a:rPr lang="de-CH" sz="3600" b="1" dirty="0" err="1"/>
              <a:t>qodratat</a:t>
            </a:r>
            <a:r>
              <a:rPr lang="de-CH" sz="3600" b="1" dirty="0"/>
              <a:t>.</a:t>
            </a:r>
            <a:endParaRPr lang="ar-IQ" sz="3600" b="1" dirty="0"/>
          </a:p>
          <a:p>
            <a:pPr rtl="1"/>
            <a:r>
              <a:rPr lang="ar-IQ" sz="4400" b="1" dirty="0"/>
              <a:t>روح القدوس زندگیم را تبدیل نما</a:t>
            </a:r>
            <a:endParaRPr lang="de-CH" sz="4400" b="1" dirty="0"/>
          </a:p>
          <a:p>
            <a:pPr rtl="1"/>
            <a:r>
              <a:rPr lang="de-CH" sz="3600" b="1" dirty="0" err="1"/>
              <a:t>Rohol</a:t>
            </a:r>
            <a:r>
              <a:rPr lang="de-CH" sz="3600" b="1" dirty="0"/>
              <a:t> </a:t>
            </a:r>
            <a:r>
              <a:rPr lang="de-CH" sz="3600" b="1" dirty="0" err="1"/>
              <a:t>qodos</a:t>
            </a:r>
            <a:r>
              <a:rPr lang="de-CH" sz="3600" b="1" dirty="0"/>
              <a:t> </a:t>
            </a:r>
            <a:r>
              <a:rPr lang="de-CH" sz="3600" b="1" dirty="0" err="1"/>
              <a:t>zendegiam</a:t>
            </a:r>
            <a:r>
              <a:rPr lang="de-CH" sz="3600" b="1" dirty="0"/>
              <a:t> </a:t>
            </a:r>
            <a:r>
              <a:rPr lang="de-CH" sz="3600" b="1" dirty="0" err="1"/>
              <a:t>ra</a:t>
            </a:r>
            <a:r>
              <a:rPr lang="de-CH" sz="3600" b="1" dirty="0"/>
              <a:t> </a:t>
            </a:r>
            <a:r>
              <a:rPr lang="de-CH" sz="3600" b="1" dirty="0" err="1"/>
              <a:t>tabdeel</a:t>
            </a:r>
            <a:r>
              <a:rPr lang="de-CH" sz="3600" b="1" dirty="0"/>
              <a:t> </a:t>
            </a:r>
            <a:r>
              <a:rPr lang="de-CH" sz="3600" b="1" dirty="0" err="1"/>
              <a:t>nama</a:t>
            </a:r>
            <a:r>
              <a:rPr lang="de-CH" sz="3600" b="1" dirty="0"/>
              <a:t>.</a:t>
            </a:r>
            <a:endParaRPr lang="ar-IQ" sz="3600" b="1" dirty="0"/>
          </a:p>
          <a:p>
            <a:pPr rtl="1"/>
            <a:r>
              <a:rPr lang="ar-IQ" sz="4400" b="1" dirty="0"/>
              <a:t>روح القدوس تازه کن مهر منجیم را</a:t>
            </a:r>
            <a:endParaRPr lang="de-CH" sz="4400" b="1" dirty="0"/>
          </a:p>
          <a:p>
            <a:pPr rtl="1"/>
            <a:r>
              <a:rPr lang="de-CH" sz="3600" b="1" dirty="0" err="1"/>
              <a:t>Ruhol</a:t>
            </a:r>
            <a:r>
              <a:rPr lang="de-CH" sz="3600" b="1" dirty="0"/>
              <a:t> </a:t>
            </a:r>
            <a:r>
              <a:rPr lang="de-CH" sz="3600" b="1" dirty="0" err="1"/>
              <a:t>qodos</a:t>
            </a:r>
            <a:r>
              <a:rPr lang="de-CH" sz="3600" b="1" dirty="0"/>
              <a:t> </a:t>
            </a:r>
            <a:r>
              <a:rPr lang="de-CH" sz="3600" b="1" dirty="0" err="1"/>
              <a:t>jari</a:t>
            </a:r>
            <a:r>
              <a:rPr lang="de-CH" sz="3600" b="1" dirty="0"/>
              <a:t> </a:t>
            </a:r>
            <a:r>
              <a:rPr lang="de-CH" sz="3600" b="1" dirty="0" err="1"/>
              <a:t>kon</a:t>
            </a:r>
            <a:r>
              <a:rPr lang="de-CH" sz="3600" b="1" dirty="0"/>
              <a:t> mehre </a:t>
            </a:r>
            <a:r>
              <a:rPr lang="de-CH" sz="3600" b="1" dirty="0" err="1"/>
              <a:t>monjiam</a:t>
            </a:r>
            <a:r>
              <a:rPr lang="de-CH" sz="3600" b="1" dirty="0"/>
              <a:t> </a:t>
            </a:r>
            <a:r>
              <a:rPr lang="de-CH" sz="3600" b="1" dirty="0" err="1"/>
              <a:t>ra</a:t>
            </a:r>
            <a:r>
              <a:rPr lang="de-CH" sz="3600" b="1" dirty="0"/>
              <a:t>.</a:t>
            </a:r>
            <a:endParaRPr lang="ar-IQ" sz="3600" b="1" dirty="0"/>
          </a:p>
          <a:p>
            <a:pPr rtl="1"/>
            <a:r>
              <a:rPr lang="ar-IQ" sz="4400" b="1" dirty="0"/>
              <a:t>روح القدوس تقدیس کن با کلامت</a:t>
            </a:r>
            <a:endParaRPr lang="de-CH" sz="4400" b="1" dirty="0"/>
          </a:p>
          <a:p>
            <a:pPr rtl="1"/>
            <a:r>
              <a:rPr lang="de-CH" sz="3600" dirty="0" err="1"/>
              <a:t>Ruhol</a:t>
            </a:r>
            <a:r>
              <a:rPr lang="de-CH" sz="3600" dirty="0"/>
              <a:t> </a:t>
            </a:r>
            <a:r>
              <a:rPr lang="de-CH" sz="3600" dirty="0" err="1"/>
              <a:t>qodos</a:t>
            </a:r>
            <a:r>
              <a:rPr lang="de-CH" sz="3600" dirty="0"/>
              <a:t> </a:t>
            </a:r>
            <a:r>
              <a:rPr lang="de-CH" sz="3600" dirty="0" err="1"/>
              <a:t>taqdim</a:t>
            </a:r>
            <a:r>
              <a:rPr lang="de-CH" sz="3600" dirty="0"/>
              <a:t> </a:t>
            </a:r>
            <a:r>
              <a:rPr lang="de-CH" sz="3600" dirty="0" err="1"/>
              <a:t>kon</a:t>
            </a:r>
            <a:r>
              <a:rPr lang="de-CH" sz="3600" dirty="0"/>
              <a:t> </a:t>
            </a:r>
            <a:r>
              <a:rPr lang="de-CH" sz="3600" dirty="0" err="1"/>
              <a:t>ba</a:t>
            </a:r>
            <a:r>
              <a:rPr lang="de-CH" sz="3600" dirty="0"/>
              <a:t> </a:t>
            </a:r>
            <a:r>
              <a:rPr lang="de-CH" sz="3600" dirty="0" err="1"/>
              <a:t>kalamat</a:t>
            </a:r>
            <a:r>
              <a:rPr lang="de-CH" sz="3600" dirty="0"/>
              <a:t>.</a:t>
            </a:r>
            <a:endParaRPr lang="ar-IQ" sz="3200" b="1" dirty="0"/>
          </a:p>
        </p:txBody>
      </p:sp>
    </p:spTree>
    <p:extLst>
      <p:ext uri="{BB962C8B-B14F-4D97-AF65-F5344CB8AC3E}">
        <p14:creationId xmlns:p14="http://schemas.microsoft.com/office/powerpoint/2010/main" val="3210972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Chorus - Farsi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92560" y="260648"/>
            <a:ext cx="9806880" cy="5964710"/>
          </a:xfrm>
        </p:spPr>
        <p:txBody>
          <a:bodyPr/>
          <a:lstStyle/>
          <a:p>
            <a:r>
              <a:rPr lang="fa-IR" sz="3600" dirty="0"/>
              <a:t> جلال بر تو پدر بهر روحالقدس، </a:t>
            </a:r>
            <a:endParaRPr lang="en-GB" sz="3600" dirty="0"/>
          </a:p>
          <a:p>
            <a:r>
              <a:rPr lang="en-GB" sz="3600" dirty="0"/>
              <a:t>Jalal bar to </a:t>
            </a:r>
            <a:r>
              <a:rPr lang="en-GB" sz="3600" dirty="0" err="1"/>
              <a:t>Pedar</a:t>
            </a:r>
            <a:r>
              <a:rPr lang="en-GB" sz="3600" dirty="0"/>
              <a:t> </a:t>
            </a:r>
            <a:r>
              <a:rPr lang="en-GB" sz="3600" dirty="0" err="1"/>
              <a:t>bahre</a:t>
            </a:r>
            <a:r>
              <a:rPr lang="en-GB" sz="3600" dirty="0"/>
              <a:t> </a:t>
            </a:r>
            <a:r>
              <a:rPr lang="en-GB" sz="3600" dirty="0" err="1"/>
              <a:t>Ruhol</a:t>
            </a:r>
            <a:r>
              <a:rPr lang="en-GB" sz="3600" dirty="0"/>
              <a:t> </a:t>
            </a:r>
            <a:r>
              <a:rPr lang="en-GB" sz="3600" dirty="0" err="1"/>
              <a:t>qodos</a:t>
            </a:r>
            <a:r>
              <a:rPr lang="en-GB" sz="3600" dirty="0"/>
              <a:t>.</a:t>
            </a:r>
          </a:p>
          <a:p>
            <a:r>
              <a:rPr lang="fa-IR" sz="3600" dirty="0"/>
              <a:t>جلال ای خداوند بهر روح پاکت</a:t>
            </a:r>
            <a:r>
              <a:rPr lang="ar-IQ" sz="3600" dirty="0"/>
              <a:t>،</a:t>
            </a:r>
            <a:endParaRPr lang="en-GB" sz="3600" dirty="0"/>
          </a:p>
          <a:p>
            <a:r>
              <a:rPr lang="en-GB" sz="3600" dirty="0"/>
              <a:t>Jalal </a:t>
            </a:r>
            <a:r>
              <a:rPr lang="en-GB" sz="3600" dirty="0" err="1"/>
              <a:t>ey</a:t>
            </a:r>
            <a:r>
              <a:rPr lang="en-GB" sz="3600" dirty="0"/>
              <a:t> </a:t>
            </a:r>
            <a:r>
              <a:rPr lang="en-GB" sz="3600" dirty="0" err="1"/>
              <a:t>Khodavand</a:t>
            </a:r>
            <a:r>
              <a:rPr lang="en-GB" sz="3600" dirty="0"/>
              <a:t> </a:t>
            </a:r>
            <a:r>
              <a:rPr lang="en-GB" sz="3600" dirty="0" err="1"/>
              <a:t>bahre</a:t>
            </a:r>
            <a:r>
              <a:rPr lang="en-GB" sz="3600" dirty="0"/>
              <a:t> </a:t>
            </a:r>
            <a:r>
              <a:rPr lang="en-GB" sz="3600" dirty="0" err="1"/>
              <a:t>Ruhe</a:t>
            </a:r>
            <a:r>
              <a:rPr lang="en-GB" sz="3600" dirty="0"/>
              <a:t> </a:t>
            </a:r>
            <a:r>
              <a:rPr lang="en-GB" sz="3600" dirty="0" err="1"/>
              <a:t>pakat</a:t>
            </a:r>
            <a:r>
              <a:rPr lang="en-GB" sz="3600" dirty="0"/>
              <a:t>.</a:t>
            </a:r>
          </a:p>
          <a:p>
            <a:r>
              <a:rPr lang="fa-IR" sz="3600" dirty="0"/>
              <a:t>جلال بر تو پدر بهر روحالقدس، </a:t>
            </a:r>
            <a:endParaRPr lang="en-GB" sz="3600" dirty="0"/>
          </a:p>
          <a:p>
            <a:r>
              <a:rPr lang="en-GB" sz="3600" dirty="0"/>
              <a:t>Jalal bar to </a:t>
            </a:r>
            <a:r>
              <a:rPr lang="en-GB" sz="3600" dirty="0" err="1"/>
              <a:t>Pedar</a:t>
            </a:r>
            <a:r>
              <a:rPr lang="en-GB" sz="3600" dirty="0"/>
              <a:t> </a:t>
            </a:r>
            <a:r>
              <a:rPr lang="en-GB" sz="3600" dirty="0" err="1"/>
              <a:t>bahre</a:t>
            </a:r>
            <a:r>
              <a:rPr lang="en-GB" sz="3600" dirty="0"/>
              <a:t> </a:t>
            </a:r>
            <a:r>
              <a:rPr lang="en-GB" sz="3600" dirty="0" err="1"/>
              <a:t>Ruhol</a:t>
            </a:r>
            <a:r>
              <a:rPr lang="en-GB" sz="3600" dirty="0"/>
              <a:t> </a:t>
            </a:r>
            <a:r>
              <a:rPr lang="en-GB" sz="3600" dirty="0" err="1"/>
              <a:t>qodos</a:t>
            </a:r>
            <a:r>
              <a:rPr lang="en-GB" sz="3600" dirty="0"/>
              <a:t>.</a:t>
            </a:r>
          </a:p>
          <a:p>
            <a:r>
              <a:rPr lang="ar-IQ" sz="3600" dirty="0"/>
              <a:t>جلال بر تو،  جلال بر تو پدر،</a:t>
            </a:r>
          </a:p>
          <a:p>
            <a:r>
              <a:rPr lang="en-GB" sz="3600" dirty="0"/>
              <a:t>Jalal bar to, </a:t>
            </a:r>
            <a:r>
              <a:rPr lang="en-GB" sz="3600" dirty="0" err="1"/>
              <a:t>jalal</a:t>
            </a:r>
            <a:r>
              <a:rPr lang="en-GB" sz="3600" dirty="0"/>
              <a:t> bar to </a:t>
            </a:r>
            <a:r>
              <a:rPr lang="en-GB" sz="3600" dirty="0" err="1"/>
              <a:t>Pedar</a:t>
            </a:r>
            <a:r>
              <a:rPr lang="en-GB" sz="3600" dirty="0"/>
              <a:t>.</a:t>
            </a:r>
            <a:endParaRPr lang="ar-IQ" sz="3600" dirty="0"/>
          </a:p>
          <a:p>
            <a:r>
              <a:rPr lang="de-CH" sz="3600" dirty="0" err="1"/>
              <a:t>Halleluya</a:t>
            </a:r>
            <a:r>
              <a:rPr lang="de-CH" sz="3600" dirty="0"/>
              <a:t>, </a:t>
            </a:r>
            <a:r>
              <a:rPr lang="de-CH" sz="3600" dirty="0" err="1"/>
              <a:t>Halleluya</a:t>
            </a:r>
            <a:r>
              <a:rPr lang="de-CH" sz="3600" dirty="0"/>
              <a:t>…	</a:t>
            </a:r>
            <a:r>
              <a:rPr lang="fa-IR" sz="3600" dirty="0"/>
              <a:t>هللویا هللویا هللویا هللویا 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991513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Verse 2 - English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96000" y="404665"/>
            <a:ext cx="10800000" cy="3096343"/>
          </a:xfrm>
        </p:spPr>
        <p:txBody>
          <a:bodyPr>
            <a:normAutofit/>
          </a:bodyPr>
          <a:lstStyle/>
          <a:p>
            <a:r>
              <a:rPr lang="en-GB" b="1" dirty="0"/>
              <a:t>Spirit of God, send your mighty power to refresh.</a:t>
            </a:r>
          </a:p>
          <a:p>
            <a:r>
              <a:rPr lang="en-GB" b="1" dirty="0"/>
              <a:t>Spirit of God, take my life and change it into good.</a:t>
            </a:r>
          </a:p>
          <a:p>
            <a:r>
              <a:rPr lang="en-GB" b="1" dirty="0"/>
              <a:t>Spirit of God pour redeeming love into my heart.</a:t>
            </a:r>
          </a:p>
          <a:p>
            <a:r>
              <a:rPr lang="en-GB" b="1" dirty="0"/>
              <a:t>Spirit of God, make me holy with your word.</a:t>
            </a:r>
          </a:p>
        </p:txBody>
      </p:sp>
    </p:spTree>
    <p:extLst>
      <p:ext uri="{BB962C8B-B14F-4D97-AF65-F5344CB8AC3E}">
        <p14:creationId xmlns:p14="http://schemas.microsoft.com/office/powerpoint/2010/main" val="1896034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Chorus - English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696000" y="404665"/>
            <a:ext cx="10800000" cy="3744415"/>
          </a:xfrm>
        </p:spPr>
        <p:txBody>
          <a:bodyPr>
            <a:normAutofit/>
          </a:bodyPr>
          <a:lstStyle/>
          <a:p>
            <a:r>
              <a:rPr lang="en-GB" b="1" dirty="0"/>
              <a:t>Father, glory to you for giving us this light.</a:t>
            </a:r>
          </a:p>
          <a:p>
            <a:r>
              <a:rPr lang="en-GB" b="1" dirty="0"/>
              <a:t>Sending your Holy Spirit down into our night. </a:t>
            </a:r>
          </a:p>
          <a:p>
            <a:r>
              <a:rPr lang="en-GB" b="1" dirty="0"/>
              <a:t>Father, glory to you, He shines so pure and bright.</a:t>
            </a:r>
          </a:p>
          <a:p>
            <a:r>
              <a:rPr lang="en-GB" b="1" dirty="0"/>
              <a:t>Glory to you, glory to you O Lord.</a:t>
            </a:r>
          </a:p>
          <a:p>
            <a:r>
              <a:rPr lang="en-GB" b="1" dirty="0" err="1"/>
              <a:t>Halleluya</a:t>
            </a:r>
            <a:r>
              <a:rPr lang="en-GB" b="1" dirty="0"/>
              <a:t>, </a:t>
            </a:r>
            <a:r>
              <a:rPr lang="en-GB" b="1" dirty="0" err="1"/>
              <a:t>Halleluya</a:t>
            </a:r>
            <a:r>
              <a:rPr lang="en-GB" b="1" dirty="0"/>
              <a:t>, </a:t>
            </a:r>
            <a:r>
              <a:rPr lang="en-GB" b="1" dirty="0" err="1"/>
              <a:t>Halleluya</a:t>
            </a:r>
            <a:r>
              <a:rPr lang="en-GB" b="1" dirty="0"/>
              <a:t>, </a:t>
            </a:r>
            <a:r>
              <a:rPr lang="en-GB" b="1" dirty="0" err="1"/>
              <a:t>Halleluya</a:t>
            </a:r>
            <a:r>
              <a:rPr lang="en-GB" b="1" dirty="0"/>
              <a:t>    2x</a:t>
            </a:r>
          </a:p>
        </p:txBody>
      </p:sp>
    </p:spTree>
    <p:extLst>
      <p:ext uri="{BB962C8B-B14F-4D97-AF65-F5344CB8AC3E}">
        <p14:creationId xmlns:p14="http://schemas.microsoft.com/office/powerpoint/2010/main" val="226794651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566</Words>
  <Application>Microsoft Office PowerPoint</Application>
  <PresentationFormat>Breitbild</PresentationFormat>
  <Paragraphs>73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Larissa</vt:lpstr>
      <vt:lpstr>1_Larissa</vt:lpstr>
      <vt:lpstr>روحالقدس Spirit of God</vt:lpstr>
      <vt:lpstr>Verse 1 - Farsi</vt:lpstr>
      <vt:lpstr>Chorus - Farsi</vt:lpstr>
      <vt:lpstr>Verse 1 - English</vt:lpstr>
      <vt:lpstr>Chorus - English</vt:lpstr>
      <vt:lpstr>Verse 2 - Farsi</vt:lpstr>
      <vt:lpstr>Chorus - Farsi</vt:lpstr>
      <vt:lpstr>Verse 2 - English</vt:lpstr>
      <vt:lpstr>Chorus - English</vt:lpstr>
      <vt:lpstr>Chorus - Farsi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Spirit of God روحالقدس</dc:title>
  <dc:creator>ANDI</dc:creator>
  <cp:lastModifiedBy>ANDI</cp:lastModifiedBy>
  <cp:revision>7</cp:revision>
  <dcterms:created xsi:type="dcterms:W3CDTF">2021-08-20T00:34:23Z</dcterms:created>
  <dcterms:modified xsi:type="dcterms:W3CDTF">2024-01-28T13:17:33Z</dcterms:modified>
</cp:coreProperties>
</file>