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63" r:id="rId4"/>
    <p:sldId id="261" r:id="rId5"/>
    <p:sldId id="264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2E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howGuides="1">
      <p:cViewPr varScale="1">
        <p:scale>
          <a:sx n="59" d="100"/>
          <a:sy n="59" d="100"/>
        </p:scale>
        <p:origin x="892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5400">
                <a:effectLst>
                  <a:glow rad="381000">
                    <a:srgbClr val="602E04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dirty="0"/>
              <a:t>Mastertitelformat bearbeiten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>
                  <a:glow rad="254000">
                    <a:srgbClr val="602E04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Master-Untertitelformat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24B4-0021-4530-9BF5-9A87F8EF4C3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908C-4A6B-484A-BF5F-8A40430CB4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66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24B4-0021-4530-9BF5-9A87F8EF4C3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908C-4A6B-484A-BF5F-8A40430CB4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31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24B4-0021-4530-9BF5-9A87F8EF4C3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908C-4A6B-484A-BF5F-8A40430CB4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46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24B4-0021-4530-9BF5-9A87F8EF4C3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908C-4A6B-484A-BF5F-8A40430CB4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23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24B4-0021-4530-9BF5-9A87F8EF4C3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908C-4A6B-484A-BF5F-8A40430CB4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761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24B4-0021-4530-9BF5-9A87F8EF4C3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908C-4A6B-484A-BF5F-8A40430CB4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78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ng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5386610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1"/>
                </a:solidFill>
                <a:effectLst>
                  <a:glow rad="381000">
                    <a:srgbClr val="602E04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dirty="0"/>
              <a:t>Insert </a:t>
            </a:r>
            <a:r>
              <a:rPr lang="de-DE" dirty="0" err="1"/>
              <a:t>song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24B4-0021-4530-9BF5-9A87F8EF4C3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908C-4A6B-484A-BF5F-8A40430CB4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24418" y="5877520"/>
            <a:ext cx="10943167" cy="431800"/>
          </a:xfrm>
          <a:effectLst>
            <a:glow rad="127000">
              <a:srgbClr val="602E04"/>
            </a:glow>
          </a:effectLst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glow rad="127000">
                    <a:srgbClr val="602E04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de-DE" dirty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167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ng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342384" cy="5386610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1"/>
                </a:solidFill>
                <a:effectLst>
                  <a:glow rad="381000">
                    <a:srgbClr val="602E04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dirty="0"/>
              <a:t>Insert </a:t>
            </a:r>
            <a:r>
              <a:rPr lang="de-DE" dirty="0" err="1"/>
              <a:t>song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24B4-0021-4530-9BF5-9A87F8EF4C3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908C-4A6B-484A-BF5F-8A40430CB4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24418" y="5877520"/>
            <a:ext cx="10943167" cy="431800"/>
          </a:xfrm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glow rad="127000">
                    <a:srgbClr val="602E04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de-DE" dirty="0"/>
              <a:t>Title</a:t>
            </a:r>
            <a:endParaRPr lang="en-GB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234D3DE2-E5A4-49F8-9A78-381EBF52D15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240463" y="274416"/>
            <a:ext cx="5341937" cy="5386610"/>
          </a:xfrm>
        </p:spPr>
        <p:txBody>
          <a:bodyPr>
            <a:normAutofit/>
          </a:bodyPr>
          <a:lstStyle>
            <a:lvl1pPr marL="0" indent="0" algn="l" rtl="0">
              <a:buNone/>
              <a:defRPr sz="4000">
                <a:effectLst>
                  <a:glow rad="381000">
                    <a:srgbClr val="602E04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de-DE" dirty="0"/>
              <a:t>Insert </a:t>
            </a:r>
            <a:r>
              <a:rPr lang="de-DE" dirty="0" err="1"/>
              <a:t>song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180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624B4-0021-4530-9BF5-9A87F8EF4C3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F908C-4A6B-484A-BF5F-8A40430CB4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96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glow rad="381000">
              <a:srgbClr val="602E04"/>
            </a:glow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effectLst>
            <a:glow rad="381000">
              <a:srgbClr val="602E04"/>
            </a:glow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effectLst>
            <a:glow rad="127000">
              <a:srgbClr val="602E04"/>
            </a:glow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914400" y="548680"/>
            <a:ext cx="10363200" cy="3051771"/>
          </a:xfrm>
        </p:spPr>
        <p:txBody>
          <a:bodyPr>
            <a:normAutofit fontScale="90000"/>
          </a:bodyPr>
          <a:lstStyle/>
          <a:p>
            <a:pPr rtl="1"/>
            <a:r>
              <a:rPr lang="en-GB" dirty="0"/>
              <a:t>İsa </a:t>
            </a:r>
            <a:r>
              <a:rPr lang="en-GB" dirty="0" err="1"/>
              <a:t>Mesih</a:t>
            </a:r>
            <a:r>
              <a:rPr lang="en-GB" dirty="0"/>
              <a:t> </a:t>
            </a:r>
            <a:r>
              <a:rPr lang="en-GB" dirty="0" err="1"/>
              <a:t>Tanrının</a:t>
            </a:r>
            <a:r>
              <a:rPr lang="en-GB" dirty="0"/>
              <a:t> </a:t>
            </a:r>
            <a:r>
              <a:rPr lang="en-GB" dirty="0" err="1"/>
              <a:t>Oğlu</a:t>
            </a:r>
            <a:br>
              <a:rPr lang="en-GB" dirty="0"/>
            </a:br>
            <a:r>
              <a:rPr lang="en-GB" dirty="0"/>
              <a:t>Lord Jesus Christ</a:t>
            </a:r>
            <a:br>
              <a:rPr lang="en-GB" dirty="0"/>
            </a:br>
            <a:r>
              <a:rPr lang="ku-Arab-IQ" dirty="0"/>
              <a:t>عیسای مەسیح،</a:t>
            </a:r>
            <a:r>
              <a:rPr lang="de-CH" dirty="0"/>
              <a:t> </a:t>
            </a:r>
            <a:r>
              <a:rPr lang="ku-Arab-IQ" dirty="0"/>
              <a:t>تۆ کانی ژیانی</a:t>
            </a:r>
            <a:br>
              <a:rPr lang="de-CH" dirty="0"/>
            </a:br>
            <a:r>
              <a:rPr lang="ku-Arab-IQ" dirty="0"/>
              <a:t>عیسی مسیح پسر خدا</a:t>
            </a:r>
            <a:r>
              <a:rPr lang="de-CH" dirty="0"/>
              <a:t> </a:t>
            </a:r>
            <a:r>
              <a:rPr lang="ku-Arab-IQ" dirty="0"/>
              <a:t>چشمه حیات</a:t>
            </a:r>
            <a:endParaRPr lang="en-GB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828800" y="4293096"/>
            <a:ext cx="8534400" cy="1345704"/>
          </a:xfrm>
        </p:spPr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Türkish</a:t>
            </a:r>
            <a:r>
              <a:rPr lang="en-GB" dirty="0">
                <a:solidFill>
                  <a:schemeClr val="bg1"/>
                </a:solidFill>
              </a:rPr>
              <a:t> Praise Song </a:t>
            </a:r>
          </a:p>
          <a:p>
            <a:r>
              <a:rPr lang="en-GB" dirty="0">
                <a:solidFill>
                  <a:schemeClr val="bg1"/>
                </a:solidFill>
              </a:rPr>
              <a:t>With English, Sorani &amp; Persian Lyrics</a:t>
            </a:r>
          </a:p>
        </p:txBody>
      </p:sp>
    </p:spTree>
    <p:extLst>
      <p:ext uri="{BB962C8B-B14F-4D97-AF65-F5344CB8AC3E}">
        <p14:creationId xmlns:p14="http://schemas.microsoft.com/office/powerpoint/2010/main" val="128647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İsa </a:t>
            </a:r>
            <a:r>
              <a:rPr lang="en-GB" dirty="0" err="1"/>
              <a:t>Mesih</a:t>
            </a:r>
            <a:r>
              <a:rPr lang="en-GB" dirty="0"/>
              <a:t> </a:t>
            </a:r>
            <a:r>
              <a:rPr lang="en-GB" dirty="0" err="1"/>
              <a:t>Tanrının</a:t>
            </a:r>
            <a:r>
              <a:rPr lang="en-GB" dirty="0"/>
              <a:t> </a:t>
            </a:r>
            <a:r>
              <a:rPr lang="en-GB" dirty="0" err="1"/>
              <a:t>Oğlu</a:t>
            </a:r>
            <a:br>
              <a:rPr lang="en-GB" dirty="0"/>
            </a:br>
            <a:r>
              <a:rPr lang="en-GB" dirty="0" err="1"/>
              <a:t>Yaşam</a:t>
            </a:r>
            <a:r>
              <a:rPr lang="en-GB" dirty="0"/>
              <a:t> </a:t>
            </a:r>
            <a:r>
              <a:rPr lang="en-GB" dirty="0" err="1"/>
              <a:t>kaynağı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(2x)</a:t>
            </a:r>
            <a:br>
              <a:rPr lang="en-GB" dirty="0"/>
            </a:br>
            <a:r>
              <a:rPr lang="en-GB" dirty="0" err="1"/>
              <a:t>Senin</a:t>
            </a:r>
            <a:r>
              <a:rPr lang="en-GB" dirty="0"/>
              <a:t> </a:t>
            </a:r>
            <a:r>
              <a:rPr lang="en-GB" dirty="0" err="1"/>
              <a:t>ismine</a:t>
            </a:r>
            <a:r>
              <a:rPr lang="en-GB" dirty="0"/>
              <a:t> </a:t>
            </a:r>
            <a:r>
              <a:rPr lang="en-GB" dirty="0" err="1"/>
              <a:t>ellerim</a:t>
            </a:r>
            <a:r>
              <a:rPr lang="en-GB" dirty="0"/>
              <a:t>' </a:t>
            </a:r>
            <a:r>
              <a:rPr lang="en-GB" dirty="0" err="1"/>
              <a:t>kaldırırım</a:t>
            </a:r>
            <a:br>
              <a:rPr lang="en-GB" dirty="0"/>
            </a:b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tüm</a:t>
            </a:r>
            <a:r>
              <a:rPr lang="en-GB" dirty="0"/>
              <a:t> </a:t>
            </a:r>
            <a:r>
              <a:rPr lang="en-GB" dirty="0" err="1"/>
              <a:t>yüreğimle</a:t>
            </a:r>
            <a:r>
              <a:rPr lang="en-GB" dirty="0"/>
              <a:t> </a:t>
            </a:r>
            <a:r>
              <a:rPr lang="en-GB" dirty="0" err="1"/>
              <a:t>sana</a:t>
            </a:r>
            <a:r>
              <a:rPr lang="en-GB" dirty="0"/>
              <a:t> </a:t>
            </a:r>
            <a:r>
              <a:rPr lang="en-GB" dirty="0" err="1"/>
              <a:t>taparım</a:t>
            </a:r>
            <a:br>
              <a:rPr lang="en-GB" dirty="0"/>
            </a:br>
            <a:r>
              <a:rPr lang="en-GB" dirty="0"/>
              <a:t>(2x) </a:t>
            </a:r>
            <a:br>
              <a:rPr lang="en-GB" dirty="0"/>
            </a:b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/>
              <a:t>Turkish (original)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2107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7B85F4-CCE4-4984-82C6-4FDD8E50B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Lord Jesus Christ, you're the wellspring of life.   </a:t>
            </a:r>
            <a:br>
              <a:rPr lang="en-US" dirty="0"/>
            </a:br>
            <a:r>
              <a:rPr lang="en-US" dirty="0"/>
              <a:t>You're God's only Son.</a:t>
            </a:r>
            <a:br>
              <a:rPr lang="en-US" dirty="0"/>
            </a:br>
            <a:r>
              <a:rPr lang="en-US" dirty="0"/>
              <a:t>(2x)</a:t>
            </a:r>
            <a:br>
              <a:rPr lang="en-US" dirty="0"/>
            </a:br>
            <a:r>
              <a:rPr lang="en-US" dirty="0"/>
              <a:t>I will raise my hands,</a:t>
            </a:r>
            <a:br>
              <a:rPr lang="en-US" dirty="0"/>
            </a:br>
            <a:r>
              <a:rPr lang="en-US" dirty="0"/>
              <a:t>Lift them up to your name</a:t>
            </a:r>
            <a:br>
              <a:rPr lang="en-US" dirty="0"/>
            </a:br>
            <a:r>
              <a:rPr lang="en-US" dirty="0"/>
              <a:t>and with all of my heart</a:t>
            </a:r>
            <a:br>
              <a:rPr lang="en-US" dirty="0"/>
            </a:br>
            <a:r>
              <a:rPr lang="en-US" dirty="0"/>
              <a:t>I will worship you.</a:t>
            </a:r>
            <a:br>
              <a:rPr lang="en-US" dirty="0"/>
            </a:br>
            <a:r>
              <a:rPr lang="en-US" dirty="0"/>
              <a:t>(2x)</a:t>
            </a:r>
            <a:endParaRPr lang="en-GB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76BDF2-AA59-4A47-8D25-A5772B0E0C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/>
              <a:t>English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399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1141899-6DD3-41AF-AB9B-53132406A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‘</a:t>
            </a:r>
            <a:r>
              <a:rPr lang="en-GB" dirty="0" err="1"/>
              <a:t>Îsayi</a:t>
            </a:r>
            <a:r>
              <a:rPr lang="en-GB" dirty="0"/>
              <a:t> </a:t>
            </a:r>
            <a:r>
              <a:rPr lang="en-GB" dirty="0" err="1"/>
              <a:t>Mesîḣ</a:t>
            </a:r>
            <a:r>
              <a:rPr lang="en-GB" dirty="0"/>
              <a:t>, </a:t>
            </a:r>
            <a:br>
              <a:rPr lang="en-GB" dirty="0"/>
            </a:br>
            <a:r>
              <a:rPr lang="en-GB" dirty="0"/>
              <a:t>to </a:t>
            </a:r>
            <a:r>
              <a:rPr lang="en-GB" dirty="0" err="1"/>
              <a:t>kanî</a:t>
            </a:r>
            <a:r>
              <a:rPr lang="en-GB" dirty="0"/>
              <a:t> </a:t>
            </a:r>
            <a:r>
              <a:rPr lang="en-GB" dirty="0" err="1"/>
              <a:t>jianî</a:t>
            </a:r>
            <a:br>
              <a:rPr lang="en-GB" dirty="0"/>
            </a:br>
            <a:r>
              <a:rPr lang="en-GB" dirty="0"/>
              <a:t>to </a:t>
            </a:r>
            <a:r>
              <a:rPr lang="en-GB" dirty="0" err="1"/>
              <a:t>řoleyi</a:t>
            </a:r>
            <a:r>
              <a:rPr lang="en-GB" dirty="0"/>
              <a:t> </a:t>
            </a:r>
            <a:r>
              <a:rPr lang="en-GB" dirty="0" err="1"/>
              <a:t>Xudayi</a:t>
            </a:r>
            <a:r>
              <a:rPr lang="en-GB" dirty="0"/>
              <a:t>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Bo </a:t>
            </a:r>
            <a:r>
              <a:rPr lang="en-GB" dirty="0" err="1"/>
              <a:t>nawî</a:t>
            </a:r>
            <a:r>
              <a:rPr lang="en-GB" dirty="0"/>
              <a:t> </a:t>
            </a:r>
            <a:r>
              <a:rPr lang="en-GB" dirty="0" err="1"/>
              <a:t>pîrozit</a:t>
            </a:r>
            <a:r>
              <a:rPr lang="en-GB" dirty="0"/>
              <a:t>, </a:t>
            </a:r>
            <a:br>
              <a:rPr lang="en-GB" dirty="0"/>
            </a:br>
            <a:r>
              <a:rPr lang="en-GB" dirty="0" err="1"/>
              <a:t>destim</a:t>
            </a:r>
            <a:r>
              <a:rPr lang="en-GB" dirty="0"/>
              <a:t> </a:t>
            </a:r>
            <a:r>
              <a:rPr lang="en-GB" dirty="0" err="1"/>
              <a:t>berz</a:t>
            </a:r>
            <a:r>
              <a:rPr lang="en-GB" dirty="0"/>
              <a:t> </a:t>
            </a:r>
            <a:r>
              <a:rPr lang="en-GB" dirty="0" err="1"/>
              <a:t>dekem</a:t>
            </a:r>
            <a:r>
              <a:rPr lang="en-GB" dirty="0"/>
              <a:t>,</a:t>
            </a:r>
            <a:br>
              <a:rPr lang="en-GB" dirty="0"/>
            </a:br>
            <a:r>
              <a:rPr lang="en-GB" dirty="0"/>
              <a:t>be </a:t>
            </a:r>
            <a:r>
              <a:rPr lang="en-GB" dirty="0" err="1"/>
              <a:t>hemû</a:t>
            </a:r>
            <a:r>
              <a:rPr lang="en-GB" dirty="0"/>
              <a:t> </a:t>
            </a:r>
            <a:r>
              <a:rPr lang="en-GB" dirty="0" err="1"/>
              <a:t>řoḣ</a:t>
            </a:r>
            <a:r>
              <a:rPr lang="en-GB" dirty="0"/>
              <a:t> û </a:t>
            </a:r>
            <a:r>
              <a:rPr lang="en-GB" dirty="0" err="1"/>
              <a:t>diĺim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sitayşit</a:t>
            </a:r>
            <a:r>
              <a:rPr lang="en-GB" dirty="0"/>
              <a:t> </a:t>
            </a:r>
            <a:r>
              <a:rPr lang="en-GB" dirty="0" err="1"/>
              <a:t>dekem</a:t>
            </a:r>
            <a:r>
              <a:rPr lang="en-GB" dirty="0"/>
              <a:t>.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37E1CB6-1A8D-4F16-9662-5242AB9D1A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Sorani Kurdish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ED7A131-C7F6-41A9-929E-306E810103F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r" rtl="1"/>
            <a:r>
              <a:rPr lang="ku-Arab-IQ" dirty="0"/>
              <a:t>عیسای مەسیح،</a:t>
            </a:r>
          </a:p>
          <a:p>
            <a:pPr algn="r" rtl="1"/>
            <a:r>
              <a:rPr lang="ku-Arab-IQ" dirty="0"/>
              <a:t>تۆ کانی ژیانی</a:t>
            </a:r>
          </a:p>
          <a:p>
            <a:pPr algn="r" rtl="1"/>
            <a:r>
              <a:rPr lang="ku-Arab-IQ" dirty="0"/>
              <a:t>تۆ ڕۆلەی خودای</a:t>
            </a:r>
          </a:p>
          <a:p>
            <a:pPr algn="r" rtl="1"/>
            <a:endParaRPr lang="ku-Arab-IQ" sz="1050" dirty="0"/>
          </a:p>
          <a:p>
            <a:pPr algn="r" rtl="1"/>
            <a:r>
              <a:rPr lang="ku-Arab-IQ" dirty="0"/>
              <a:t>بۆ ناوی پیرۆز</a:t>
            </a:r>
          </a:p>
          <a:p>
            <a:pPr algn="r" rtl="1"/>
            <a:r>
              <a:rPr lang="ku-Arab-IQ" dirty="0"/>
              <a:t>دەستم بەرز دەکەم</a:t>
            </a:r>
          </a:p>
          <a:p>
            <a:pPr algn="r" rtl="1"/>
            <a:r>
              <a:rPr lang="ku-Arab-IQ" dirty="0"/>
              <a:t>بە هەموو ڕۆح و دڵم</a:t>
            </a:r>
          </a:p>
          <a:p>
            <a:pPr algn="r" rtl="1"/>
            <a:r>
              <a:rPr lang="ku-Arab-IQ" dirty="0"/>
              <a:t>ستایشت دەکەم</a:t>
            </a:r>
          </a:p>
          <a:p>
            <a:pPr algn="r" rtl="1"/>
            <a:endParaRPr lang="ku-Arab-IQ" dirty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611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9BE0F1-7FF7-4757-ACCA-0260C24BA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‘Isa Masih </a:t>
            </a:r>
            <a:br>
              <a:rPr lang="en-GB" dirty="0"/>
            </a:br>
            <a:r>
              <a:rPr lang="en-GB" dirty="0" err="1"/>
              <a:t>pesar</a:t>
            </a:r>
            <a:r>
              <a:rPr lang="en-GB" dirty="0"/>
              <a:t>-e </a:t>
            </a:r>
            <a:r>
              <a:rPr lang="en-GB" dirty="0" err="1"/>
              <a:t>Khoda</a:t>
            </a:r>
            <a:br>
              <a:rPr lang="en-GB" dirty="0"/>
            </a:br>
            <a:r>
              <a:rPr lang="en-GB" dirty="0" err="1"/>
              <a:t>Çeşmeh</a:t>
            </a:r>
            <a:r>
              <a:rPr lang="en-GB" dirty="0"/>
              <a:t>-ye </a:t>
            </a:r>
            <a:r>
              <a:rPr lang="en-GB" dirty="0" err="1"/>
              <a:t>hayat</a:t>
            </a:r>
            <a:r>
              <a:rPr lang="en-GB" dirty="0"/>
              <a:t>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Behr-e </a:t>
            </a:r>
            <a:r>
              <a:rPr lang="en-GB" dirty="0" err="1"/>
              <a:t>nam</a:t>
            </a:r>
            <a:r>
              <a:rPr lang="en-GB" dirty="0"/>
              <a:t>-e to</a:t>
            </a:r>
            <a:br>
              <a:rPr lang="en-GB" dirty="0"/>
            </a:br>
            <a:r>
              <a:rPr lang="en-GB" dirty="0" err="1"/>
              <a:t>dast</a:t>
            </a:r>
            <a:r>
              <a:rPr lang="en-GB" dirty="0"/>
              <a:t> </a:t>
            </a:r>
            <a:r>
              <a:rPr lang="en-GB" dirty="0" err="1"/>
              <a:t>barafrāzam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bā</a:t>
            </a:r>
            <a:r>
              <a:rPr lang="en-GB" dirty="0"/>
              <a:t> </a:t>
            </a:r>
            <a:r>
              <a:rPr lang="en-GB" dirty="0" err="1"/>
              <a:t>tamām</a:t>
            </a:r>
            <a:r>
              <a:rPr lang="en-GB" dirty="0"/>
              <a:t>-e </a:t>
            </a:r>
            <a:r>
              <a:rPr lang="en-GB" dirty="0" err="1"/>
              <a:t>qalb</a:t>
            </a:r>
            <a:r>
              <a:rPr lang="en-GB" dirty="0"/>
              <a:t>-am </a:t>
            </a:r>
            <a:br>
              <a:rPr lang="en-GB" dirty="0"/>
            </a:br>
            <a:r>
              <a:rPr lang="en-GB" dirty="0"/>
              <a:t>to </a:t>
            </a:r>
            <a:r>
              <a:rPr lang="en-GB" dirty="0" err="1"/>
              <a:t>rā</a:t>
            </a:r>
            <a:r>
              <a:rPr lang="en-GB" dirty="0"/>
              <a:t> </a:t>
            </a:r>
            <a:r>
              <a:rPr lang="en-GB" dirty="0" err="1"/>
              <a:t>setāyam</a:t>
            </a:r>
            <a:endParaRPr lang="en-GB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D171286-9BDE-4031-8A44-FC48ADB50C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Persian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A81326A-0DFE-447E-B1E9-A318A03192D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algn="r" rtl="1"/>
            <a:r>
              <a:rPr lang="ku-Arab-IQ" sz="4400" dirty="0"/>
              <a:t>عیسی مسیح پسر خدا</a:t>
            </a:r>
          </a:p>
          <a:p>
            <a:pPr algn="r" rtl="1"/>
            <a:r>
              <a:rPr lang="ku-Arab-IQ" sz="4400" dirty="0"/>
              <a:t>چشمه حیات</a:t>
            </a:r>
          </a:p>
          <a:p>
            <a:pPr algn="r" rtl="1"/>
            <a:endParaRPr lang="ku-Arab-IQ" sz="2400" dirty="0"/>
          </a:p>
          <a:p>
            <a:pPr algn="r" rtl="1"/>
            <a:r>
              <a:rPr lang="ku-Arab-IQ" sz="4400" dirty="0"/>
              <a:t>بهر نام تو، </a:t>
            </a:r>
          </a:p>
          <a:p>
            <a:pPr algn="r" rtl="1"/>
            <a:r>
              <a:rPr lang="ku-Arab-IQ" sz="4400" dirty="0"/>
              <a:t>دست برافرازم</a:t>
            </a:r>
          </a:p>
          <a:p>
            <a:pPr algn="r" rtl="1"/>
            <a:r>
              <a:rPr lang="ku-Arab-IQ" sz="4400" dirty="0"/>
              <a:t>با تمام قلبم، تو را ستایم</a:t>
            </a:r>
          </a:p>
        </p:txBody>
      </p:sp>
    </p:spTree>
    <p:extLst>
      <p:ext uri="{BB962C8B-B14F-4D97-AF65-F5344CB8AC3E}">
        <p14:creationId xmlns:p14="http://schemas.microsoft.com/office/powerpoint/2010/main" val="2351364529"/>
      </p:ext>
    </p:extLst>
  </p:cSld>
  <p:clrMapOvr>
    <a:masterClrMapping/>
  </p:clrMapOvr>
</p:sld>
</file>

<file path=ppt/theme/theme1.xml><?xml version="1.0" encoding="utf-8"?>
<a:theme xmlns:a="http://schemas.openxmlformats.org/drawingml/2006/main" name="Song slides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rship slides.potx" id="{644C5935-251D-4DED-AADD-8083FED8EB46}" vid="{57FAC586-0CCE-4B1E-A163-A23D7AB42E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Worship slides</Template>
  <TotalTime>0</TotalTime>
  <Words>220</Words>
  <Application>Microsoft Office PowerPoint</Application>
  <PresentationFormat>Breitbild</PresentationFormat>
  <Paragraphs>25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Song slides</vt:lpstr>
      <vt:lpstr>İsa Mesih Tanrının Oğlu Lord Jesus Christ عیسای مەسیح، تۆ کانی ژیانی عیسی مسیح پسر خدا چشمه حیات</vt:lpstr>
      <vt:lpstr>İsa Mesih Tanrının Oğlu Yaşam kaynağı  (2x) Senin ismine ellerim' kaldırırım Ve tüm yüreğimle sana taparım (2x)  </vt:lpstr>
      <vt:lpstr>Lord Jesus Christ, you're the wellspring of life.    You're God's only Son. (2x) I will raise my hands, Lift them up to your name and with all of my heart I will worship you. (2x)</vt:lpstr>
      <vt:lpstr>‘Îsayi Mesîḣ,  to kanî jianî to řoleyi Xudayi.  Bo nawî pîrozit,  destim berz dekem, be hemû řoḣ û diĺim  sitayşit dekem.</vt:lpstr>
      <vt:lpstr>‘Isa Masih  pesar-e Khoda Çeşmeh-ye hayat   Behr-e nam-e to dast barafrāzam  bā tamām-e qalb-am  to rā setāyam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İsa Mesih Tanrının Oğlu Lord Jesus Christ عیسای مەسیح، تۆ کانی ژیانی عیسی مسیح پسر خدا چشمه حیات</dc:title>
  <dc:creator>ANDI</dc:creator>
  <cp:lastModifiedBy>ANDI</cp:lastModifiedBy>
  <cp:revision>5</cp:revision>
  <dcterms:created xsi:type="dcterms:W3CDTF">2024-01-30T13:16:51Z</dcterms:created>
  <dcterms:modified xsi:type="dcterms:W3CDTF">2024-01-30T13:42:09Z</dcterms:modified>
</cp:coreProperties>
</file>